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6" autoAdjust="0"/>
    <p:restoredTop sz="94674" autoAdjust="0"/>
  </p:normalViewPr>
  <p:slideViewPr>
    <p:cSldViewPr snapToGrid="0" snapToObjects="1">
      <p:cViewPr>
        <p:scale>
          <a:sx n="168" d="100"/>
          <a:sy n="168" d="100"/>
        </p:scale>
        <p:origin x="176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604</Words>
  <Application>Microsoft Macintosh PowerPoint</Application>
  <PresentationFormat>On-screen Show (16:9)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Bold</vt:lpstr>
      <vt:lpstr>Calibri</vt:lpstr>
      <vt:lpstr>Times New Roman</vt:lpstr>
      <vt:lpstr>Office Theme</vt:lpstr>
      <vt:lpstr>Office Theme</vt:lpstr>
      <vt:lpstr>Office Theme</vt:lpstr>
      <vt:lpstr>Office Theme</vt:lpstr>
      <vt:lpstr>PowerPoint Presentation</vt:lpstr>
      <vt:lpstr>Motivation</vt:lpstr>
      <vt:lpstr>Motivation</vt:lpstr>
      <vt:lpstr>Motivation</vt:lpstr>
      <vt:lpstr>Goals</vt:lpstr>
      <vt:lpstr>Experimental Design</vt:lpstr>
      <vt:lpstr>Initialization – two schools of thought</vt:lpstr>
      <vt:lpstr>Input variability</vt:lpstr>
      <vt:lpstr>CISM2 ice presence</vt:lpstr>
      <vt:lpstr>CISM2 simulated ice thickness</vt:lpstr>
      <vt:lpstr>GCM temperature</vt:lpstr>
      <vt:lpstr>GCM annual total precipitation</vt:lpstr>
      <vt:lpstr>GCM snow cover</vt:lpstr>
      <vt:lpstr>GCM July albedo</vt:lpstr>
      <vt:lpstr>Added value</vt:lpstr>
      <vt:lpstr>Summary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</dc:creator>
  <cp:lastModifiedBy>Alder, Jay</cp:lastModifiedBy>
  <cp:revision>51</cp:revision>
  <dcterms:created xsi:type="dcterms:W3CDTF">2015-03-10T12:14:06Z</dcterms:created>
  <dcterms:modified xsi:type="dcterms:W3CDTF">2018-06-15T22:18:51Z</dcterms:modified>
</cp:coreProperties>
</file>